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2"/>
  </p:normalViewPr>
  <p:slideViewPr>
    <p:cSldViewPr snapToGrid="0">
      <p:cViewPr varScale="1">
        <p:scale>
          <a:sx n="132" d="100"/>
          <a:sy n="132" d="100"/>
        </p:scale>
        <p:origin x="304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68eb095e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e68eb095e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e68eb095e2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e68eb095e2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e68eb095e2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e68eb095e2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e68eb095e2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e68eb095e2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e68eb095e2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e68eb095e2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e6cc6e7f5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e6cc6e7f5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e68eb095e2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e68eb095e2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e68eb095e2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e68eb095e2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e68eb095e2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e68eb095e2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e68eb095e2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e68eb095e2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e68eb095e2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e68eb095e2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e68eb095e2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e68eb095e2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e68eb095e2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e68eb095e2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thingspeak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100" y="4548950"/>
            <a:ext cx="914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Mene osoitteeseen </a:t>
            </a:r>
            <a:r>
              <a:rPr lang="fi" u="sng">
                <a:solidFill>
                  <a:schemeClr val="hlink"/>
                </a:solidFill>
                <a:hlinkClick r:id="rId3"/>
              </a:rPr>
              <a:t>thingspeak.com</a:t>
            </a:r>
            <a:r>
              <a:rPr lang="fi"/>
              <a:t> ja klikkaa vihreästä napista</a:t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 b="7270"/>
          <a:stretch/>
        </p:blipFill>
        <p:spPr>
          <a:xfrm>
            <a:off x="0" y="0"/>
            <a:ext cx="9144000" cy="4548951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654076" y="2767351"/>
            <a:ext cx="1438500" cy="3312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3"/>
          <p:cNvSpPr txBox="1">
            <a:spLocks noGrp="1"/>
          </p:cNvSpPr>
          <p:nvPr>
            <p:ph type="title"/>
          </p:nvPr>
        </p:nvSpPr>
        <p:spPr>
          <a:xfrm>
            <a:off x="311700" y="45688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Avaa Api Keys sivu</a:t>
            </a:r>
            <a:endParaRPr/>
          </a:p>
        </p:txBody>
      </p:sp>
      <p:pic>
        <p:nvPicPr>
          <p:cNvPr id="128" name="Google Shape;128;p23"/>
          <p:cNvPicPr preferRelativeResize="0"/>
          <p:nvPr/>
        </p:nvPicPr>
        <p:blipFill rotWithShape="1">
          <a:blip r:embed="rId3">
            <a:alphaModFix/>
          </a:blip>
          <a:srcRect t="5106" b="6858"/>
          <a:stretch/>
        </p:blipFill>
        <p:spPr>
          <a:xfrm>
            <a:off x="0" y="250225"/>
            <a:ext cx="9144000" cy="431865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3"/>
          <p:cNvSpPr/>
          <p:nvPr/>
        </p:nvSpPr>
        <p:spPr>
          <a:xfrm>
            <a:off x="3448325" y="1949774"/>
            <a:ext cx="538200" cy="2586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4"/>
          <p:cNvSpPr txBox="1">
            <a:spLocks noGrp="1"/>
          </p:cNvSpPr>
          <p:nvPr>
            <p:ph type="title"/>
          </p:nvPr>
        </p:nvSpPr>
        <p:spPr>
          <a:xfrm>
            <a:off x="311700" y="45688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Kopioi Write API Key</a:t>
            </a:r>
            <a:endParaRPr/>
          </a:p>
        </p:txBody>
      </p:sp>
      <p:pic>
        <p:nvPicPr>
          <p:cNvPr id="135" name="Google Shape;135;p24"/>
          <p:cNvPicPr preferRelativeResize="0"/>
          <p:nvPr/>
        </p:nvPicPr>
        <p:blipFill rotWithShape="1">
          <a:blip r:embed="rId3">
            <a:alphaModFix/>
          </a:blip>
          <a:srcRect t="3810" r="24613" b="11523"/>
          <a:stretch/>
        </p:blipFill>
        <p:spPr>
          <a:xfrm>
            <a:off x="780626" y="0"/>
            <a:ext cx="7582738" cy="4568874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4"/>
          <p:cNvSpPr/>
          <p:nvPr/>
        </p:nvSpPr>
        <p:spPr>
          <a:xfrm>
            <a:off x="2638725" y="2661450"/>
            <a:ext cx="2945400" cy="3312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>
            <a:spLocks noGrp="1"/>
          </p:cNvSpPr>
          <p:nvPr>
            <p:ph type="title"/>
          </p:nvPr>
        </p:nvSpPr>
        <p:spPr>
          <a:xfrm>
            <a:off x="311700" y="1552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fi" sz="2320"/>
              <a:t>Copy Code and Change Line That Are Commented</a:t>
            </a:r>
            <a:endParaRPr sz="2320" dirty="0"/>
          </a:p>
        </p:txBody>
      </p:sp>
      <p:sp>
        <p:nvSpPr>
          <p:cNvPr id="142" name="Google Shape;142;p25"/>
          <p:cNvSpPr txBox="1">
            <a:spLocks noGrp="1"/>
          </p:cNvSpPr>
          <p:nvPr>
            <p:ph type="body" idx="1"/>
          </p:nvPr>
        </p:nvSpPr>
        <p:spPr>
          <a:xfrm>
            <a:off x="311700" y="894150"/>
            <a:ext cx="8520600" cy="42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#include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&lt;DHT.h&gt;</a:t>
            </a:r>
            <a:endParaRPr sz="1500">
              <a:solidFill>
                <a:srgbClr val="005C5F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#include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&lt;ESP8266WiFi.h&gt;</a:t>
            </a:r>
            <a:endParaRPr sz="1500">
              <a:solidFill>
                <a:srgbClr val="005C5F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String apiKey =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"G3YQ4MQVY79KRZQ9"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r>
              <a:rPr lang="fi" sz="1500">
                <a:solidFill>
                  <a:srgbClr val="95A5A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//  Enter your Write API key from ThingSpeak</a:t>
            </a:r>
            <a:endParaRPr sz="1500">
              <a:solidFill>
                <a:srgbClr val="95A5A6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char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*ssid =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"aalto open"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r>
              <a:rPr lang="fi" sz="1500">
                <a:solidFill>
                  <a:srgbClr val="95A5A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 // replace with your wifi ssid and wpa2 key</a:t>
            </a:r>
            <a:endParaRPr sz="1500">
              <a:solidFill>
                <a:srgbClr val="95A5A6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char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*pass =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""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const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char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*server =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"api.thingspeak.com"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#define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DHTPIN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4</a:t>
            </a:r>
            <a:endParaRPr sz="1500">
              <a:solidFill>
                <a:srgbClr val="005C5F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DHT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dht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DHTPIN, DHT11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WiFiClient client;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setup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begin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115200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10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dht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begin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println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"Connecting to 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println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ssid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WiFi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begin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ssid, pass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while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WiFi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status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!= WL_CONNECTED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500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"."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println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println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"WiFi connected"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void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loop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float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h =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dht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readHumidity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00979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float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t =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dht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readTemperature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isnan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||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isnan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println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"Failed to read from DHT sensor!"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return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728E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client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connect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server,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80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))</a:t>
            </a:r>
            <a:r>
              <a:rPr lang="fi" sz="1500">
                <a:solidFill>
                  <a:srgbClr val="95A5A6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//   "184.106.153.149" or api.thingspeak.com</a:t>
            </a:r>
            <a:endParaRPr sz="1500">
              <a:solidFill>
                <a:srgbClr val="95A5A6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{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String postStr = apiKey;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postStr +=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"&amp;field1="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postStr +=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String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postStr +=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"&amp;field2="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postStr +=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String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postStr +=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"\r\n\r\n"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client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"POST /update HTTP/1.1\n"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client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"Host: api.thingspeak.com\n"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client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"Connection: close\n"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client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"X-THINGSPEAKAPIKEY: "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+ apiKey + 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"\n"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client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"Content-Type: application/x-www-form-urlencoded\n"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client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"Content-Length: 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client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postStr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length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client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"\n\n"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client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postStr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"Temperature: 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 degrees Celcius, Humidity: 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h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println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"%. Send to Thingspeak."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client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stop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Serial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println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"Waiting..."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</a:t>
            </a:r>
            <a:r>
              <a:rPr lang="fi" sz="1500">
                <a:solidFill>
                  <a:srgbClr val="D35400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delay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</a:t>
            </a:r>
            <a:r>
              <a:rPr lang="fi" sz="1500">
                <a:solidFill>
                  <a:srgbClr val="005C5F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20000</a:t>
            </a: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</a:t>
            </a:r>
            <a:r>
              <a:rPr lang="fi" sz="1500">
                <a:solidFill>
                  <a:srgbClr val="4E5B6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;</a:t>
            </a:r>
            <a:endParaRPr sz="1500">
              <a:solidFill>
                <a:srgbClr val="4E5B61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lang="fi" sz="1500">
                <a:solidFill>
                  <a:srgbClr val="434F54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}</a:t>
            </a:r>
            <a:endParaRPr sz="1500">
              <a:solidFill>
                <a:srgbClr val="434F54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/>
          <p:cNvSpPr txBox="1">
            <a:spLocks noGrp="1"/>
          </p:cNvSpPr>
          <p:nvPr>
            <p:ph type="title"/>
          </p:nvPr>
        </p:nvSpPr>
        <p:spPr>
          <a:xfrm>
            <a:off x="311700" y="45688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Go Page Private </a:t>
            </a:r>
            <a:r>
              <a:rPr lang="fi" dirty="0"/>
              <a:t>View</a:t>
            </a:r>
            <a:endParaRPr dirty="0"/>
          </a:p>
        </p:txBody>
      </p:sp>
      <p:pic>
        <p:nvPicPr>
          <p:cNvPr id="148" name="Google Shape;148;p26"/>
          <p:cNvPicPr preferRelativeResize="0"/>
          <p:nvPr/>
        </p:nvPicPr>
        <p:blipFill rotWithShape="1">
          <a:blip r:embed="rId3">
            <a:alphaModFix/>
          </a:blip>
          <a:srcRect t="4879"/>
          <a:stretch/>
        </p:blipFill>
        <p:spPr>
          <a:xfrm>
            <a:off x="311700" y="-12"/>
            <a:ext cx="9144000" cy="466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 rotWithShape="1">
          <a:blip r:embed="rId3">
            <a:alphaModFix/>
          </a:blip>
          <a:srcRect l="9001" t="40362" r="69031" b="28518"/>
          <a:stretch/>
        </p:blipFill>
        <p:spPr>
          <a:xfrm>
            <a:off x="4899701" y="1077350"/>
            <a:ext cx="3932602" cy="29888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311700" y="45688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Luo tili </a:t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 rotWithShape="1">
          <a:blip r:embed="rId3">
            <a:alphaModFix/>
          </a:blip>
          <a:srcRect r="49675" b="12526"/>
          <a:stretch/>
        </p:blipFill>
        <p:spPr>
          <a:xfrm>
            <a:off x="0" y="0"/>
            <a:ext cx="4899701" cy="4568874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/>
          <p:nvPr/>
        </p:nvSpPr>
        <p:spPr>
          <a:xfrm>
            <a:off x="5862100" y="2541000"/>
            <a:ext cx="786000" cy="2139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45708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Täytä omat tiedot ja klikkaa Continue</a:t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 rotWithShape="1">
          <a:blip r:embed="rId3">
            <a:alphaModFix/>
          </a:blip>
          <a:srcRect r="37527" b="8138"/>
          <a:stretch/>
        </p:blipFill>
        <p:spPr>
          <a:xfrm>
            <a:off x="1715825" y="0"/>
            <a:ext cx="5712350" cy="4506049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/>
          <p:nvPr/>
        </p:nvSpPr>
        <p:spPr>
          <a:xfrm>
            <a:off x="2502513" y="2073944"/>
            <a:ext cx="2043000" cy="24321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0" y="4568875"/>
            <a:ext cx="914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fi" sz="2020"/>
              <a:t>Mene sähköpostiin ja avaa viesti “Verify Email Address” ja klikkaa Verify Email</a:t>
            </a:r>
            <a:endParaRPr sz="2020"/>
          </a:p>
        </p:txBody>
      </p:sp>
      <p:pic>
        <p:nvPicPr>
          <p:cNvPr id="77" name="Google Shape;77;p16"/>
          <p:cNvPicPr preferRelativeResize="0"/>
          <p:nvPr/>
        </p:nvPicPr>
        <p:blipFill rotWithShape="1">
          <a:blip r:embed="rId3">
            <a:alphaModFix/>
          </a:blip>
          <a:srcRect l="21192" t="18320" r="5017"/>
          <a:stretch/>
        </p:blipFill>
        <p:spPr>
          <a:xfrm>
            <a:off x="724913" y="0"/>
            <a:ext cx="7694184" cy="4568874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6"/>
          <p:cNvSpPr/>
          <p:nvPr/>
        </p:nvSpPr>
        <p:spPr>
          <a:xfrm>
            <a:off x="2744600" y="2312000"/>
            <a:ext cx="734700" cy="2598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8"/>
          <p:cNvPicPr preferRelativeResize="0"/>
          <p:nvPr/>
        </p:nvPicPr>
        <p:blipFill rotWithShape="1">
          <a:blip r:embed="rId3">
            <a:alphaModFix/>
          </a:blip>
          <a:srcRect t="5641" r="51536" b="25649"/>
          <a:stretch/>
        </p:blipFill>
        <p:spPr>
          <a:xfrm>
            <a:off x="1613400" y="68425"/>
            <a:ext cx="5917200" cy="4500451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311700" y="45688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Valitse salasana, merkitse valintaruutu ja klikkaa Continue</a:t>
            </a:r>
            <a:endParaRPr/>
          </a:p>
        </p:txBody>
      </p:sp>
      <p:sp>
        <p:nvSpPr>
          <p:cNvPr id="91" name="Google Shape;91;p18"/>
          <p:cNvSpPr/>
          <p:nvPr/>
        </p:nvSpPr>
        <p:spPr>
          <a:xfrm>
            <a:off x="2696850" y="3603900"/>
            <a:ext cx="2677500" cy="3312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8"/>
          <p:cNvSpPr/>
          <p:nvPr/>
        </p:nvSpPr>
        <p:spPr>
          <a:xfrm>
            <a:off x="2686162" y="2670850"/>
            <a:ext cx="2677500" cy="3312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8"/>
          <p:cNvSpPr/>
          <p:nvPr/>
        </p:nvSpPr>
        <p:spPr>
          <a:xfrm>
            <a:off x="2686150" y="3002050"/>
            <a:ext cx="227700" cy="1887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311700" y="45688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Klikkaa New Channel</a:t>
            </a:r>
            <a:endParaRPr/>
          </a:p>
        </p:txBody>
      </p:sp>
      <p:pic>
        <p:nvPicPr>
          <p:cNvPr id="99" name="Google Shape;99;p19"/>
          <p:cNvPicPr preferRelativeResize="0"/>
          <p:nvPr/>
        </p:nvPicPr>
        <p:blipFill rotWithShape="1">
          <a:blip r:embed="rId3">
            <a:alphaModFix/>
          </a:blip>
          <a:srcRect t="4991" r="52669" b="59200"/>
          <a:stretch/>
        </p:blipFill>
        <p:spPr>
          <a:xfrm>
            <a:off x="0" y="517550"/>
            <a:ext cx="9144000" cy="371117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9"/>
          <p:cNvSpPr/>
          <p:nvPr/>
        </p:nvSpPr>
        <p:spPr>
          <a:xfrm>
            <a:off x="1533776" y="2643175"/>
            <a:ext cx="1966200" cy="6831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7" name="Google Shape;107;p20"/>
          <p:cNvPicPr preferRelativeResize="0"/>
          <p:nvPr/>
        </p:nvPicPr>
        <p:blipFill rotWithShape="1">
          <a:blip r:embed="rId3">
            <a:alphaModFix/>
          </a:blip>
          <a:srcRect t="5285"/>
          <a:stretch/>
        </p:blipFill>
        <p:spPr>
          <a:xfrm>
            <a:off x="0" y="378550"/>
            <a:ext cx="9144000" cy="464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>
            <a:spLocks noGrp="1"/>
          </p:cNvSpPr>
          <p:nvPr>
            <p:ph type="title"/>
          </p:nvPr>
        </p:nvSpPr>
        <p:spPr>
          <a:xfrm>
            <a:off x="311700" y="45688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Täytä tiedot</a:t>
            </a:r>
            <a:endParaRPr/>
          </a:p>
        </p:txBody>
      </p:sp>
      <p:pic>
        <p:nvPicPr>
          <p:cNvPr id="113" name="Google Shape;113;p21"/>
          <p:cNvPicPr preferRelativeResize="0"/>
          <p:nvPr/>
        </p:nvPicPr>
        <p:blipFill rotWithShape="1">
          <a:blip r:embed="rId3">
            <a:alphaModFix/>
          </a:blip>
          <a:srcRect t="4404" r="42607" b="35989"/>
          <a:stretch/>
        </p:blipFill>
        <p:spPr>
          <a:xfrm>
            <a:off x="471838" y="0"/>
            <a:ext cx="8200325" cy="4568874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1"/>
          <p:cNvSpPr/>
          <p:nvPr/>
        </p:nvSpPr>
        <p:spPr>
          <a:xfrm>
            <a:off x="3563525" y="1673475"/>
            <a:ext cx="3795600" cy="21375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1"/>
          <p:cNvSpPr/>
          <p:nvPr/>
        </p:nvSpPr>
        <p:spPr>
          <a:xfrm>
            <a:off x="5494767" y="3457343"/>
            <a:ext cx="227700" cy="2172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>
            <a:spLocks noGrp="1"/>
          </p:cNvSpPr>
          <p:nvPr>
            <p:ph type="title"/>
          </p:nvPr>
        </p:nvSpPr>
        <p:spPr>
          <a:xfrm>
            <a:off x="311700" y="45688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/>
              <a:t>Klikkaa alempana sivulla olevaa Save Channel -nappia</a:t>
            </a:r>
            <a:endParaRPr/>
          </a:p>
        </p:txBody>
      </p:sp>
      <p:pic>
        <p:nvPicPr>
          <p:cNvPr id="121" name="Google Shape;121;p22"/>
          <p:cNvPicPr preferRelativeResize="0"/>
          <p:nvPr/>
        </p:nvPicPr>
        <p:blipFill rotWithShape="1">
          <a:blip r:embed="rId3">
            <a:alphaModFix/>
          </a:blip>
          <a:srcRect t="4880" r="35917" b="6866"/>
          <a:stretch/>
        </p:blipFill>
        <p:spPr>
          <a:xfrm>
            <a:off x="1480085" y="0"/>
            <a:ext cx="6183840" cy="4568874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2"/>
          <p:cNvSpPr/>
          <p:nvPr/>
        </p:nvSpPr>
        <p:spPr>
          <a:xfrm>
            <a:off x="3592539" y="3708096"/>
            <a:ext cx="947700" cy="331200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513</Words>
  <Application>Microsoft Macintosh PowerPoint</Application>
  <PresentationFormat>On-screen Show (16:9)</PresentationFormat>
  <Paragraphs>74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Courier New</vt:lpstr>
      <vt:lpstr>Simple Light</vt:lpstr>
      <vt:lpstr>Mene osoitteeseen thingspeak.com ja klikkaa vihreästä napista</vt:lpstr>
      <vt:lpstr>Luo tili </vt:lpstr>
      <vt:lpstr>Täytä omat tiedot ja klikkaa Continue</vt:lpstr>
      <vt:lpstr>Mene sähköpostiin ja avaa viesti “Verify Email Address” ja klikkaa Verify Email</vt:lpstr>
      <vt:lpstr>Valitse salasana, merkitse valintaruutu ja klikkaa Continue</vt:lpstr>
      <vt:lpstr>Klikkaa New Channel</vt:lpstr>
      <vt:lpstr>PowerPoint Presentation</vt:lpstr>
      <vt:lpstr>Täytä tiedot</vt:lpstr>
      <vt:lpstr>Klikkaa alempana sivulla olevaa Save Channel -nappia</vt:lpstr>
      <vt:lpstr>Avaa Api Keys sivu</vt:lpstr>
      <vt:lpstr>Kopioi Write API Key</vt:lpstr>
      <vt:lpstr>Copy Code and Change Line That Are Commented</vt:lpstr>
      <vt:lpstr>Go Page Private 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Ronkka Teemu</cp:lastModifiedBy>
  <cp:revision>2</cp:revision>
  <dcterms:modified xsi:type="dcterms:W3CDTF">2025-10-06T07:09:00Z</dcterms:modified>
</cp:coreProperties>
</file>