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Aaro Sonninen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06-07T12:22:39.380">
    <p:pos x="6000" y="0"/>
    <p:text>korjataan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5b312563b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5b312563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e536161cc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e536161cc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e38c563b3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e38c563b3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e5b312563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e5b312563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e5b312563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e5b312563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e38c563b3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e38c563b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e38c563b3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e38c563b3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e5b312563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e5b312563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e38c563b3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e38c563b3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comments" Target="../comments/commen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File &gt; Examples &gt; Basics &gt; Blink</a:t>
            </a:r>
            <a:endParaRPr/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pinMode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LED_BUILTIN, OUTPUT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digitalWrite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LED_BUILTIN, HIGH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digitalWrite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LED_BUILTIN, LOW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4074175" y="956050"/>
            <a:ext cx="4758000" cy="418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162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buttonPin = </a:t>
            </a:r>
            <a:r>
              <a:rPr lang="fi" sz="1162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162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ledPin = </a:t>
            </a:r>
            <a:r>
              <a:rPr lang="fi" sz="1162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13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t/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buttonState = </a:t>
            </a:r>
            <a:r>
              <a:rPr lang="fi" sz="1162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t/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162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162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162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pinMode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ledPin, OUTPUT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162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pinMode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buttonPin, INPUT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162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t/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162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162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buttonState = </a:t>
            </a:r>
            <a:r>
              <a:rPr lang="fi" sz="1162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digitalRead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buttonPin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t/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162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buttonState == HIGH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162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162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digitalWrite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ledPin, HIGH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162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162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162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digitalWrite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ledPin, LOW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162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fi" sz="1162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162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fi" sz="1162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395"/>
          </a:p>
        </p:txBody>
      </p:sp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b="0" l="5051" r="33648" t="18586"/>
          <a:stretch/>
        </p:blipFill>
        <p:spPr>
          <a:xfrm>
            <a:off x="0" y="955975"/>
            <a:ext cx="4074173" cy="418752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63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File &gt; Examples &gt; Basics &gt; Button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4728600" y="1267546"/>
            <a:ext cx="4415400" cy="299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begin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9600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sensorValue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analogRead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sensorValue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375">
              <a:solidFill>
                <a:srgbClr val="728E00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263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File &gt; Examples &gt; Basics &gt; AnalogReadSerial</a:t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88325"/>
            <a:ext cx="4423800" cy="3548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2600625" y="753325"/>
            <a:ext cx="6231600" cy="43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analogInPin = A0;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analogOutPin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sensorValue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outputValue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begin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9600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sensorValue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analogRead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analogInPin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outputValue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map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sensorValue,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1023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255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analogWrite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analogOutPin, outputValue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"sensor = 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sensorValue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"\t output = 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outputValue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 rotWithShape="1">
          <a:blip r:embed="rId3">
            <a:alphaModFix/>
          </a:blip>
          <a:srcRect b="10104" l="2234" r="6574" t="8542"/>
          <a:stretch/>
        </p:blipFill>
        <p:spPr>
          <a:xfrm rot="-5400000">
            <a:off x="-894712" y="1648162"/>
            <a:ext cx="4390052" cy="2600626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263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File &gt; Examples &gt; Analog &gt; AnalogInOutSerial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2932125" y="922450"/>
            <a:ext cx="6211800" cy="422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analogInPinR = A0;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analogInPinG = A1;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analogInPinB = A2;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analogOutPinR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11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analogOutPinG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analogOutPinB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sensorValueR;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sensorValueG;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sensorValueB;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outputValueR;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outputValueG;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outputValueB;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pinMode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analogOutPinR, OUTPUT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pinMode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analogOutPinG, OUTPUT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pinMode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analogOutPinB, OUTPUT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sensorValueR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analogRead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analogInPinR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sensorValueG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analogRead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analogInPinG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sensorValueB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analogRead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analogInPinB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outputValueR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map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sensorValueR,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1023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255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outputValueG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map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sensorValueG,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1023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255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outputValueB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map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sensorValueB,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1023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255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analogWrite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analogOutPinR, outputValueR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analogWrite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analogOutPinG, outputValueG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analogWrite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analogOutPinB, outputValueB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 rotWithShape="1">
          <a:blip r:embed="rId3">
            <a:alphaModFix/>
          </a:blip>
          <a:srcRect b="3036" l="0" r="34725" t="3827"/>
          <a:stretch/>
        </p:blipFill>
        <p:spPr>
          <a:xfrm>
            <a:off x="0" y="922450"/>
            <a:ext cx="2932127" cy="422105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263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RGB Led + Potentiometrit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4728600" y="788813"/>
            <a:ext cx="4415400" cy="424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fi" sz="1375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#include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375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&lt;Servo.h&gt;</a:t>
            </a:r>
            <a:endParaRPr sz="1375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t/>
            </a:r>
            <a:endParaRPr sz="1375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Servo myservo;</a:t>
            </a:r>
            <a:r>
              <a:rPr lang="fi" sz="1375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endParaRPr sz="1375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t/>
            </a:r>
            <a:endParaRPr sz="1375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fi" sz="1375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potpin = A0;</a:t>
            </a:r>
            <a:r>
              <a:rPr lang="fi" sz="1375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sz="1375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fi" sz="1375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val;</a:t>
            </a:r>
            <a:r>
              <a:rPr lang="fi" sz="1375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375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t/>
            </a:r>
            <a:endParaRPr sz="1375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fi" sz="1375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375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375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375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myservo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375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attach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375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1375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sz="1375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375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t/>
            </a:r>
            <a:endParaRPr sz="1375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fi" sz="1375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375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375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val = </a:t>
            </a:r>
            <a:r>
              <a:rPr lang="fi" sz="1375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analogRead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potpin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1375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endParaRPr sz="1375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val = </a:t>
            </a:r>
            <a:r>
              <a:rPr lang="fi" sz="1375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map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val, </a:t>
            </a:r>
            <a:r>
              <a:rPr lang="fi" sz="1375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375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1023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375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180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375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1375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</a:t>
            </a:r>
            <a:endParaRPr sz="1375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375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myservo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375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write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val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1375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       </a:t>
            </a:r>
            <a:endParaRPr sz="1375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375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375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15</a:t>
            </a: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375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1375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                </a:t>
            </a:r>
            <a:endParaRPr sz="1375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fi" sz="1375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375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225" y="835975"/>
            <a:ext cx="4600074" cy="41533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263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File &gt; Examples &gt; Servo &gt; Knob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4076300" y="788825"/>
            <a:ext cx="5164200" cy="424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#include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&lt;afstandssensor.h&gt;</a:t>
            </a:r>
            <a:endParaRPr sz="15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AfstandsSensor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afstandssensor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13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12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begin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9600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afstandssensor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afstandCM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500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500">
              <a:solidFill>
                <a:srgbClr val="728E00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263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File &gt; Examples &gt; Afstandssensor &gt; Afstand</a:t>
            </a: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 rotWithShape="1">
          <a:blip r:embed="rId3">
            <a:alphaModFix/>
          </a:blip>
          <a:srcRect b="0" l="3279" r="2753" t="36378"/>
          <a:stretch/>
        </p:blipFill>
        <p:spPr>
          <a:xfrm>
            <a:off x="0" y="1256798"/>
            <a:ext cx="4076301" cy="3311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2429525" y="593000"/>
            <a:ext cx="6662100" cy="45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#include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&lt;afstandssensor.h&gt;</a:t>
            </a:r>
            <a:endParaRPr sz="15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AfstandsSensor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afstandssensor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13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12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outPin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dist;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pinMode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outPin, OUTPUT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begin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9600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dist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afstandssensor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afstandCM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dist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analogWrite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outPin,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map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dist,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255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50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pic>
        <p:nvPicPr>
          <p:cNvPr id="103" name="Google Shape;103;p20"/>
          <p:cNvPicPr preferRelativeResize="0"/>
          <p:nvPr/>
        </p:nvPicPr>
        <p:blipFill rotWithShape="1">
          <a:blip r:embed="rId3">
            <a:alphaModFix/>
          </a:blip>
          <a:srcRect b="21946" l="3749" r="6556" t="1130"/>
          <a:stretch/>
        </p:blipFill>
        <p:spPr>
          <a:xfrm rot="-5400000">
            <a:off x="-1060489" y="1653486"/>
            <a:ext cx="4550502" cy="242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102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Etäisyys + Tuuletin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2827175" y="649800"/>
            <a:ext cx="6316800" cy="424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#include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&lt;FastLED.h&gt;</a:t>
            </a:r>
            <a:endParaRPr sz="6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FASTLED_USING_NAMESPACE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#define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DATA_PIN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6</a:t>
            </a:r>
            <a:endParaRPr sz="6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#define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LED_TYPE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WS2811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#define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COLOR_ORDER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GRB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#define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NUM_LEDS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8</a:t>
            </a:r>
            <a:endParaRPr sz="6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CRGB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leds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[NUM_LEDS];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#define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BRIGHTNESS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96</a:t>
            </a:r>
            <a:endParaRPr sz="6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#define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FRAMES_PER_SECOND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120</a:t>
            </a:r>
            <a:endParaRPr sz="6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6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3000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FastLED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addLeds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&lt;LED_TYPE,DATA_PIN,COLOR_ORDER&gt;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leds, NUM_LEDS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setCorrection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TypicalLEDStrip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FastLED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setBrightness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BRIGHTNESS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6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uint8_t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gHue =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6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bpm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FastLED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show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  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FastLED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1000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/FRAMES_PER_SECOND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EVERY_N_MILLISECONDS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20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gHue++; 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6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6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bpm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6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uint8_t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BeatsPerMinute =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62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CRGBPalette16 palette = PartyColors_p;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uint8_t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beat =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beatsin8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BeatsPerMinute,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64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255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for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i = 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 i &lt; NUM_LEDS; i++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6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leds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[i] = </a:t>
            </a:r>
            <a:r>
              <a:rPr lang="fi" sz="6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ColorFromPalette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palette, gHue+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i*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beat-gHue+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i*</a:t>
            </a:r>
            <a:r>
              <a:rPr lang="fi" sz="6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6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6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6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6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200">
              <a:solidFill>
                <a:srgbClr val="728E00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10" name="Google Shape;110;p21"/>
          <p:cNvSpPr txBox="1"/>
          <p:nvPr>
            <p:ph type="title"/>
          </p:nvPr>
        </p:nvSpPr>
        <p:spPr>
          <a:xfrm>
            <a:off x="311700" y="263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Led-nauha</a:t>
            </a:r>
            <a:endParaRPr/>
          </a:p>
        </p:txBody>
      </p:sp>
      <p:pic>
        <p:nvPicPr>
          <p:cNvPr id="111" name="Google Shape;11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1" y="835925"/>
            <a:ext cx="2515463" cy="42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