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e63a3cf51c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e63a3cf51c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e48dca4e4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e48dca4e4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e63a3cf51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e63a3cf51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e63a3cf51c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e63a3cf51c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e63a3cf51c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e63a3cf51c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0" l="1264" r="5737" t="0"/>
          <a:stretch/>
        </p:blipFill>
        <p:spPr>
          <a:xfrm>
            <a:off x="2321050" y="0"/>
            <a:ext cx="45019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Debug-runko</a:t>
            </a:r>
            <a:endParaRPr/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0000" lnSpcReduction="10000"/>
          </a:bodyPr>
          <a:lstStyle/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#include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&lt;Servo.h&gt;</a:t>
            </a:r>
            <a:endParaRPr sz="1500">
              <a:solidFill>
                <a:srgbClr val="005C5F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#include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&lt;afstandssensor.h&gt;</a:t>
            </a:r>
            <a:endParaRPr sz="1500">
              <a:solidFill>
                <a:srgbClr val="005C5F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AfstandsSensor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afstandssensor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13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12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Servo servoL;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Servo servoR;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valR=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90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valL=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90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r=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l=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setup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servoL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attach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9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servoR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attach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begin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9600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t/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loop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float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dist =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afstandssensor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afstandCM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dist==-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println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"korjaa etäisyys"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dist&lt;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20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println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"peruuta ja käänny"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dist&gt;=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20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println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"aja eteenpäin"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delay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150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Funktioiden kutsut</a:t>
            </a:r>
            <a:endParaRPr/>
          </a:p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loop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float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etaisyys =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etaisyysanturi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afstandCM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etaisyys == -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etaisyys =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1000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etaisyys &lt;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20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peruuta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etaisyys &gt;=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20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aja_eteen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delay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150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Funktiot</a:t>
            </a:r>
            <a:endParaRPr/>
          </a:p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55000" lnSpcReduction="10000"/>
          </a:bodyPr>
          <a:lstStyle/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peruuta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moottorit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70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70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delay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1000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r>
              <a:rPr lang="fi" sz="1500">
                <a:solidFill>
                  <a:srgbClr val="95A5A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//peruutus</a:t>
            </a:r>
            <a:endParaRPr sz="1500">
              <a:solidFill>
                <a:srgbClr val="95A5A6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t/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r =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random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-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30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30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l =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random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-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30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30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valR =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70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- r;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valL =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70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- l;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moottorit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valL, valR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delay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1000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r>
              <a:rPr lang="fi" sz="1500">
                <a:solidFill>
                  <a:srgbClr val="95A5A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//satunnainen käännös</a:t>
            </a:r>
            <a:endParaRPr sz="1500">
              <a:solidFill>
                <a:srgbClr val="95A5A6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t/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aja_eteen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moottorit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t/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moottorit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valL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valR)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myservoL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write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valR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myservoR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write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180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- valL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idx="1" type="body"/>
          </p:nvPr>
        </p:nvSpPr>
        <p:spPr>
          <a:xfrm>
            <a:off x="311700" y="0"/>
            <a:ext cx="85206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#include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&lt;Servo.h&gt;</a:t>
            </a:r>
            <a:endParaRPr sz="700">
              <a:solidFill>
                <a:srgbClr val="005C5F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#include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&lt;afstandssensor.h&gt;</a:t>
            </a:r>
            <a:endParaRPr sz="700">
              <a:solidFill>
                <a:srgbClr val="005C5F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AfstandsSensor 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etaisyysanturi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13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12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Servo myservoL;</a:t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Servo myservoR;</a:t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valR = 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90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valL = 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90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setup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7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myservoL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attach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9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myservoR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attach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begin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9600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7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t/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loop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7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7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float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etaisyys = 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etaisyysanturi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afstandCM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7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etaisyys == -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etaisyys = 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1000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 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7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7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etaisyys &lt; 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20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7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peruuta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7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7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etaisyys &gt;= 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20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7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aja_eteen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7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delay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150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7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t/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peruuta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7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moottorit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70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70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delay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1000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r>
              <a:rPr lang="fi" sz="700">
                <a:solidFill>
                  <a:srgbClr val="95A5A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//peruutus</a:t>
            </a:r>
            <a:endParaRPr sz="700">
              <a:solidFill>
                <a:srgbClr val="95A5A6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t/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7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r = 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random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-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30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30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7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l = 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random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-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30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30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valR = 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70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- r;</a:t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valL = 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70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- l;</a:t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moottorit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valL, valR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delay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1000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r>
              <a:rPr lang="fi" sz="700">
                <a:solidFill>
                  <a:srgbClr val="95A5A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//satunnainen käännös</a:t>
            </a:r>
            <a:endParaRPr sz="700">
              <a:solidFill>
                <a:srgbClr val="95A5A6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7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t/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aja_eteen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7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moottorit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100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100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7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t/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moottorit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7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valL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fi" sz="7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valR)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7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myservoL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write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valR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myservoR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7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write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7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180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- valL</a:t>
            </a: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7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7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rPr lang="fi" sz="7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82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